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60" r:id="rId4"/>
  </p:sldIdLst>
  <p:sldSz cx="12192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2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4D09B-3F12-4718-B6E5-D1BBEE29E75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57177-ECF2-4398-B1B4-6E7EE2A4B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1143000"/>
            <a:ext cx="4572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3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6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0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6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7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0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72B17-CFA1-4DE4-B482-197D50EDFF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C4D4A-E499-404B-BC34-67A9E90C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4FC0AD6-12FB-9B99-C670-1A55B0D5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3" y="1227870"/>
            <a:ext cx="5477958" cy="36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69968559-1FA5-F59C-D266-08F71577B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85" y="2221663"/>
            <a:ext cx="3944244" cy="2598099"/>
          </a:xfrm>
          <a:prstGeom prst="rect">
            <a:avLst/>
          </a:prstGeom>
        </p:spPr>
      </p:pic>
      <p:pic>
        <p:nvPicPr>
          <p:cNvPr id="8" name="Picture 7" descr="A graph with a line and arrow&#10;&#10;Description automatically generated with medium confidence">
            <a:extLst>
              <a:ext uri="{FF2B5EF4-FFF2-40B4-BE49-F238E27FC236}">
                <a16:creationId xmlns:a16="http://schemas.microsoft.com/office/drawing/2014/main" id="{590ABB3B-F982-0F32-A954-185D52C0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7" y="2018213"/>
            <a:ext cx="4238125" cy="2821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41795-328D-2AD8-6224-6F1BD7A1DDC8}"/>
              </a:ext>
            </a:extLst>
          </p:cNvPr>
          <p:cNvSpPr txBox="1"/>
          <p:nvPr/>
        </p:nvSpPr>
        <p:spPr>
          <a:xfrm>
            <a:off x="515984" y="151377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15F2A-977E-0C96-A3AB-53E198E219D9}"/>
              </a:ext>
            </a:extLst>
          </p:cNvPr>
          <p:cNvSpPr txBox="1"/>
          <p:nvPr/>
        </p:nvSpPr>
        <p:spPr>
          <a:xfrm>
            <a:off x="4957356" y="151377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3993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F1BA-AB22-19B3-C895-A2EE8C2E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een lines on a black background&#10;&#10;Description automatically generated">
            <a:extLst>
              <a:ext uri="{FF2B5EF4-FFF2-40B4-BE49-F238E27FC236}">
                <a16:creationId xmlns:a16="http://schemas.microsoft.com/office/drawing/2014/main" id="{9455A7AE-BB9F-F0D5-3BF3-41E1C9CA9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11" y="3078469"/>
            <a:ext cx="2460119" cy="2299858"/>
          </a:xfrm>
          <a:prstGeom prst="rect">
            <a:avLst/>
          </a:prstGeom>
        </p:spPr>
      </p:pic>
      <p:pic>
        <p:nvPicPr>
          <p:cNvPr id="35" name="Picture 34" descr="A green line drawn on a black background&#10;&#10;Description automatically generated">
            <a:extLst>
              <a:ext uri="{FF2B5EF4-FFF2-40B4-BE49-F238E27FC236}">
                <a16:creationId xmlns:a16="http://schemas.microsoft.com/office/drawing/2014/main" id="{316F941E-5488-3D87-0535-4B048657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88" y="3078469"/>
            <a:ext cx="2460120" cy="2299858"/>
          </a:xfrm>
          <a:prstGeom prst="rect">
            <a:avLst/>
          </a:prstGeom>
        </p:spPr>
      </p:pic>
      <p:pic>
        <p:nvPicPr>
          <p:cNvPr id="37" name="Picture 36" descr="A green lines on a black background&#10;&#10;Description automatically generated">
            <a:extLst>
              <a:ext uri="{FF2B5EF4-FFF2-40B4-BE49-F238E27FC236}">
                <a16:creationId xmlns:a16="http://schemas.microsoft.com/office/drawing/2014/main" id="{45DD119A-A247-0812-76C6-3E14F850B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03" y="2995919"/>
            <a:ext cx="2833447" cy="227070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C3A9A9-A228-1BFA-3A8E-8AD345FD7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90" y="707321"/>
            <a:ext cx="2143669" cy="2147590"/>
          </a:xfrm>
          <a:prstGeom prst="rect">
            <a:avLst/>
          </a:prstGeom>
        </p:spPr>
      </p:pic>
      <p:pic>
        <p:nvPicPr>
          <p:cNvPr id="13" name="Picture 12" descr="A blue background with white text and a cross&#10;&#10;Description automatically generated with medium confidence">
            <a:extLst>
              <a:ext uri="{FF2B5EF4-FFF2-40B4-BE49-F238E27FC236}">
                <a16:creationId xmlns:a16="http://schemas.microsoft.com/office/drawing/2014/main" id="{836DFD5F-69A2-163A-0E53-5E3FBBD2F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82" y="707322"/>
            <a:ext cx="1981201" cy="1981201"/>
          </a:xfrm>
          <a:prstGeom prst="rect">
            <a:avLst/>
          </a:prstGeom>
        </p:spPr>
      </p:pic>
      <p:pic>
        <p:nvPicPr>
          <p:cNvPr id="9" name="Picture 8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063AEA7D-891C-5535-19C4-23D6291F2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06" y="713672"/>
            <a:ext cx="1981201" cy="1981201"/>
          </a:xfrm>
          <a:prstGeom prst="rect">
            <a:avLst/>
          </a:prstGeom>
        </p:spPr>
      </p:pic>
      <p:pic>
        <p:nvPicPr>
          <p:cNvPr id="15" name="Picture 14" descr="A black background with orange lines&#10;&#10;Description automatically generated">
            <a:extLst>
              <a:ext uri="{FF2B5EF4-FFF2-40B4-BE49-F238E27FC236}">
                <a16:creationId xmlns:a16="http://schemas.microsoft.com/office/drawing/2014/main" id="{A60866DF-12E1-CA16-B0E5-E5AFC418A6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8" y="5667351"/>
            <a:ext cx="2819363" cy="2260147"/>
          </a:xfrm>
          <a:prstGeom prst="rect">
            <a:avLst/>
          </a:prstGeom>
        </p:spPr>
      </p:pic>
      <p:pic>
        <p:nvPicPr>
          <p:cNvPr id="17" name="Picture 16" descr="A screen shot of a graph&#10;&#10;Description automatically generated">
            <a:extLst>
              <a:ext uri="{FF2B5EF4-FFF2-40B4-BE49-F238E27FC236}">
                <a16:creationId xmlns:a16="http://schemas.microsoft.com/office/drawing/2014/main" id="{B34C0FC2-0E8E-FF8B-D5B8-AD82E12343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11" y="5667350"/>
            <a:ext cx="2460118" cy="2270702"/>
          </a:xfrm>
          <a:prstGeom prst="rect">
            <a:avLst/>
          </a:prstGeom>
        </p:spPr>
      </p:pic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ABF15B4C-E447-9A5F-A619-E435DE55B6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90" y="5656567"/>
            <a:ext cx="2460118" cy="22707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B714BF6-81D7-62FB-7ECE-A2AC6F36DE84}"/>
              </a:ext>
            </a:extLst>
          </p:cNvPr>
          <p:cNvSpPr txBox="1"/>
          <p:nvPr/>
        </p:nvSpPr>
        <p:spPr>
          <a:xfrm>
            <a:off x="2545325" y="192223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169DB3-93CC-0816-0CC7-B020FED59CE3}"/>
              </a:ext>
            </a:extLst>
          </p:cNvPr>
          <p:cNvSpPr txBox="1"/>
          <p:nvPr/>
        </p:nvSpPr>
        <p:spPr>
          <a:xfrm>
            <a:off x="5069230" y="192223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52D3C3-BFEC-2846-BA6C-14704C2C7D77}"/>
              </a:ext>
            </a:extLst>
          </p:cNvPr>
          <p:cNvSpPr txBox="1"/>
          <p:nvPr/>
        </p:nvSpPr>
        <p:spPr>
          <a:xfrm>
            <a:off x="7622366" y="192223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</p:spTree>
    <p:extLst>
      <p:ext uri="{BB962C8B-B14F-4D97-AF65-F5344CB8AC3E}">
        <p14:creationId xmlns:p14="http://schemas.microsoft.com/office/powerpoint/2010/main" val="383008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16</Words>
  <Application>Microsoft Office PowerPoint</Application>
  <PresentationFormat>Custom</PresentationFormat>
  <Paragraphs>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20</cp:revision>
  <dcterms:created xsi:type="dcterms:W3CDTF">2024-02-03T21:35:21Z</dcterms:created>
  <dcterms:modified xsi:type="dcterms:W3CDTF">2024-02-04T00:42:50Z</dcterms:modified>
</cp:coreProperties>
</file>